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6" r:id="rId9"/>
    <p:sldId id="267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637C"/>
    <a:srgbClr val="2F4C5F"/>
    <a:srgbClr val="0B29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8" d="100"/>
          <a:sy n="108" d="100"/>
        </p:scale>
        <p:origin x="-2104" y="-134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680100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://www.frischh.com/partners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DEX-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690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34783" y="2975263"/>
            <a:ext cx="3774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B293D"/>
                </a:solidFill>
                <a:latin typeface="Open Sans"/>
                <a:cs typeface="Open Sans"/>
              </a:rPr>
              <a:t>Uplifting Grocery to Subscription Economy</a:t>
            </a:r>
            <a:endParaRPr lang="en-US" sz="1200" dirty="0">
              <a:solidFill>
                <a:srgbClr val="0B293D"/>
              </a:solidFill>
              <a:latin typeface="Open Sans"/>
              <a:cs typeface="Open Sans"/>
            </a:endParaRPr>
          </a:p>
        </p:txBody>
      </p:sp>
      <p:sp>
        <p:nvSpPr>
          <p:cNvPr id="6" name="Shape 66"/>
          <p:cNvSpPr txBox="1">
            <a:spLocks/>
          </p:cNvSpPr>
          <p:nvPr/>
        </p:nvSpPr>
        <p:spPr>
          <a:xfrm>
            <a:off x="1034783" y="2475957"/>
            <a:ext cx="408171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de-DE" sz="2500" dirty="0" err="1" smtClean="0">
                <a:solidFill>
                  <a:srgbClr val="0B293D"/>
                </a:solidFill>
                <a:latin typeface="Open Sans"/>
                <a:cs typeface="Open Sans"/>
              </a:rPr>
              <a:t>Frischh</a:t>
            </a:r>
            <a:r>
              <a:rPr lang="de-DE" sz="2500" dirty="0" smtClean="0">
                <a:solidFill>
                  <a:srgbClr val="0B293D"/>
                </a:solidFill>
                <a:latin typeface="Open Sans"/>
                <a:cs typeface="Open Sans"/>
              </a:rPr>
              <a:t> </a:t>
            </a:r>
            <a:r>
              <a:rPr lang="en-US" sz="2500" b="1" dirty="0" err="1" smtClean="0">
                <a:solidFill>
                  <a:srgbClr val="0B293D"/>
                </a:solidFill>
                <a:latin typeface="Open Sans"/>
                <a:cs typeface="Open Sans"/>
              </a:rPr>
              <a:t>Parnerships</a:t>
            </a:r>
            <a:endParaRPr lang="en-US" sz="2500" b="1" dirty="0">
              <a:solidFill>
                <a:srgbClr val="0B293D"/>
              </a:solidFill>
              <a:latin typeface="Open Sans"/>
              <a:cs typeface="Open San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xd-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6901" cy="5143500"/>
          </a:xfrm>
          <a:prstGeom prst="rect">
            <a:avLst/>
          </a:prstGeom>
        </p:spPr>
      </p:pic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511601" y="1623852"/>
            <a:ext cx="303958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500" dirty="0">
                <a:solidFill>
                  <a:srgbClr val="0B293D"/>
                </a:solidFill>
                <a:latin typeface="Open Sans"/>
                <a:cs typeface="Open Sans"/>
              </a:rPr>
              <a:t>The</a:t>
            </a:r>
            <a:r>
              <a:rPr lang="en-US" sz="2500" b="1" dirty="0">
                <a:solidFill>
                  <a:srgbClr val="0B293D"/>
                </a:solidFill>
                <a:latin typeface="Open Sans"/>
                <a:cs typeface="Open Sans"/>
              </a:rPr>
              <a:t> Reality</a:t>
            </a:r>
            <a:endParaRPr sz="2500" b="1" dirty="0">
              <a:solidFill>
                <a:srgbClr val="0B293D"/>
              </a:solidFill>
              <a:latin typeface="Open Sans"/>
              <a:cs typeface="Open Sans"/>
            </a:endParaRPr>
          </a:p>
        </p:txBody>
      </p:sp>
      <p:sp>
        <p:nvSpPr>
          <p:cNvPr id="7" name="Shape 117"/>
          <p:cNvSpPr txBox="1">
            <a:spLocks/>
          </p:cNvSpPr>
          <p:nvPr/>
        </p:nvSpPr>
        <p:spPr>
          <a:xfrm>
            <a:off x="1086528" y="2246197"/>
            <a:ext cx="5275027" cy="423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Offline grocery stores are lacking technology to enter e-commerce.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  <p:sp>
        <p:nvSpPr>
          <p:cNvPr id="9" name="Shape 117"/>
          <p:cNvSpPr txBox="1">
            <a:spLocks/>
          </p:cNvSpPr>
          <p:nvPr/>
        </p:nvSpPr>
        <p:spPr>
          <a:xfrm>
            <a:off x="1097820" y="2692597"/>
            <a:ext cx="5522430" cy="423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A big slice of revenue is lost due to poor marketing technology.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  <p:sp>
        <p:nvSpPr>
          <p:cNvPr id="10" name="Shape 117"/>
          <p:cNvSpPr txBox="1">
            <a:spLocks/>
          </p:cNvSpPr>
          <p:nvPr/>
        </p:nvSpPr>
        <p:spPr>
          <a:xfrm>
            <a:off x="1097353" y="3174277"/>
            <a:ext cx="5522430" cy="423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Customer engagement has never been a priority in a sensible way.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xd-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6901" cy="5143500"/>
          </a:xfrm>
          <a:prstGeom prst="rect">
            <a:avLst/>
          </a:prstGeom>
        </p:spPr>
      </p:pic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433592" y="813695"/>
            <a:ext cx="509297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sz="2500" dirty="0">
                <a:solidFill>
                  <a:srgbClr val="0B293D"/>
                </a:solidFill>
                <a:latin typeface="Open Sans"/>
                <a:cs typeface="Open Sans"/>
              </a:rPr>
              <a:t>A </a:t>
            </a:r>
            <a:r>
              <a:rPr lang="fr-FR" sz="2500" b="1" dirty="0" smtClean="0">
                <a:solidFill>
                  <a:srgbClr val="0B293D"/>
                </a:solidFill>
                <a:latin typeface="Open Sans"/>
                <a:cs typeface="Open Sans"/>
              </a:rPr>
              <a:t>Transformation</a:t>
            </a:r>
            <a:endParaRPr sz="2500" b="1" dirty="0">
              <a:solidFill>
                <a:srgbClr val="0B293D"/>
              </a:solidFill>
              <a:latin typeface="Open Sans"/>
              <a:cs typeface="Open Sans"/>
            </a:endParaRPr>
          </a:p>
        </p:txBody>
      </p:sp>
      <p:sp>
        <p:nvSpPr>
          <p:cNvPr id="6" name="Shape 117"/>
          <p:cNvSpPr txBox="1">
            <a:spLocks/>
          </p:cNvSpPr>
          <p:nvPr/>
        </p:nvSpPr>
        <p:spPr>
          <a:xfrm>
            <a:off x="3871258" y="1494034"/>
            <a:ext cx="4714103" cy="835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b="1" dirty="0">
                <a:solidFill>
                  <a:srgbClr val="0B293D"/>
                </a:solidFill>
                <a:latin typeface="Open Sans"/>
                <a:cs typeface="Open Sans"/>
              </a:rPr>
              <a:t>Meet </a:t>
            </a:r>
            <a:r>
              <a:rPr lang="en-US" sz="1200" b="1" dirty="0" err="1">
                <a:solidFill>
                  <a:srgbClr val="0B293D"/>
                </a:solidFill>
                <a:latin typeface="Open Sans"/>
                <a:cs typeface="Open Sans"/>
              </a:rPr>
              <a:t>Frischh</a:t>
            </a:r>
            <a:r>
              <a:rPr lang="en-US" sz="1200" b="1" dirty="0">
                <a:solidFill>
                  <a:srgbClr val="0B293D"/>
                </a:solidFill>
                <a:latin typeface="Open Sans"/>
                <a:cs typeface="Open Sans"/>
              </a:rPr>
              <a:t> Partnerships</a:t>
            </a:r>
            <a:r>
              <a:rPr lang="en-US" sz="1200" b="1" dirty="0" smtClean="0">
                <a:solidFill>
                  <a:srgbClr val="0B293D"/>
                </a:solidFill>
                <a:latin typeface="Open Sans"/>
                <a:cs typeface="Open Sans"/>
              </a:rPr>
              <a:t>, </a:t>
            </a:r>
            <a:r>
              <a:rPr lang="en-US" sz="1200" dirty="0" smtClean="0">
                <a:solidFill>
                  <a:srgbClr val="3C637C"/>
                </a:solidFill>
                <a:latin typeface="Open Sans"/>
                <a:cs typeface="Open Sans"/>
              </a:rPr>
              <a:t>An 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intelligent platform that brings </a:t>
            </a:r>
            <a:r>
              <a:rPr lang="en-US" sz="1200" dirty="0" smtClean="0">
                <a:solidFill>
                  <a:srgbClr val="3C637C"/>
                </a:solidFill>
                <a:latin typeface="Open Sans"/>
                <a:cs typeface="Open Sans"/>
              </a:rPr>
              <a:t>you an 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incredibly growing consumer base every month through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subscriptions.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  <p:sp>
        <p:nvSpPr>
          <p:cNvPr id="7" name="Shape 117"/>
          <p:cNvSpPr txBox="1">
            <a:spLocks/>
          </p:cNvSpPr>
          <p:nvPr/>
        </p:nvSpPr>
        <p:spPr>
          <a:xfrm>
            <a:off x="3871258" y="2269715"/>
            <a:ext cx="4865591" cy="835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Boost your monthly sales with shooting trajectory of </a:t>
            </a:r>
            <a:r>
              <a:rPr lang="en-US" sz="1200" dirty="0" smtClean="0">
                <a:solidFill>
                  <a:srgbClr val="3C637C"/>
                </a:solidFill>
                <a:latin typeface="Open Sans"/>
                <a:cs typeface="Open Sans"/>
              </a:rPr>
              <a:t>sustainable monthly 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recurring revenue from your loyal customer base of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subscribers.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  <p:sp>
        <p:nvSpPr>
          <p:cNvPr id="8" name="Shape 117"/>
          <p:cNvSpPr txBox="1">
            <a:spLocks/>
          </p:cNvSpPr>
          <p:nvPr/>
        </p:nvSpPr>
        <p:spPr>
          <a:xfrm>
            <a:off x="3871258" y="3058083"/>
            <a:ext cx="4714103" cy="835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Delight your customers by broadcasting in-store promotions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through seamless mobile experience.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  <p:sp>
        <p:nvSpPr>
          <p:cNvPr id="9" name="Shape 117"/>
          <p:cNvSpPr txBox="1">
            <a:spLocks/>
          </p:cNvSpPr>
          <p:nvPr/>
        </p:nvSpPr>
        <p:spPr>
          <a:xfrm>
            <a:off x="3871258" y="3834691"/>
            <a:ext cx="4714103" cy="835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dirty="0" err="1">
                <a:solidFill>
                  <a:srgbClr val="3C637C"/>
                </a:solidFill>
                <a:latin typeface="Open Sans"/>
                <a:cs typeface="Open Sans"/>
              </a:rPr>
              <a:t>Sitback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 and watch the platform managing deliveries </a:t>
            </a:r>
            <a:r>
              <a:rPr lang="en-US" sz="1200" dirty="0" smtClean="0">
                <a:solidFill>
                  <a:srgbClr val="3C637C"/>
                </a:solidFill>
                <a:latin typeface="Open Sans"/>
                <a:cs typeface="Open Sans"/>
              </a:rPr>
              <a:t>automatically and 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enrich your bank account with consistent inflow of </a:t>
            </a:r>
            <a:r>
              <a:rPr lang="en-US" sz="1200" dirty="0" smtClean="0">
                <a:solidFill>
                  <a:srgbClr val="3C637C"/>
                </a:solidFill>
                <a:latin typeface="Open Sans"/>
                <a:cs typeface="Open Sans"/>
              </a:rPr>
              <a:t>subscription revenue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5 – 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" y="0"/>
            <a:ext cx="9136901" cy="5143500"/>
          </a:xfrm>
          <a:prstGeom prst="rect">
            <a:avLst/>
          </a:prstGeom>
        </p:spPr>
      </p:pic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470354" y="174545"/>
            <a:ext cx="829139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500" dirty="0">
                <a:solidFill>
                  <a:srgbClr val="0B293D"/>
                </a:solidFill>
                <a:latin typeface="Open Sans"/>
                <a:cs typeface="Open Sans"/>
              </a:rPr>
              <a:t>How </a:t>
            </a:r>
            <a:r>
              <a:rPr lang="en-US" sz="2500" b="1" dirty="0" err="1">
                <a:solidFill>
                  <a:srgbClr val="0B293D"/>
                </a:solidFill>
                <a:latin typeface="Open Sans"/>
                <a:cs typeface="Open Sans"/>
              </a:rPr>
              <a:t>Friscch</a:t>
            </a:r>
            <a:r>
              <a:rPr lang="en-US" sz="2500" b="1" dirty="0">
                <a:solidFill>
                  <a:srgbClr val="0B293D"/>
                </a:solidFill>
                <a:latin typeface="Open Sans"/>
                <a:cs typeface="Open Sans"/>
              </a:rPr>
              <a:t> Works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xd-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" y="0"/>
            <a:ext cx="9136901" cy="5143500"/>
          </a:xfrm>
          <a:prstGeom prst="rect">
            <a:avLst/>
          </a:prstGeom>
        </p:spPr>
      </p:pic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287030"/>
            <a:ext cx="8520600" cy="629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500" dirty="0">
                <a:solidFill>
                  <a:srgbClr val="0B293D"/>
                </a:solidFill>
                <a:latin typeface="Open Sans"/>
                <a:cs typeface="Open Sans"/>
              </a:rPr>
              <a:t>Key </a:t>
            </a:r>
            <a:r>
              <a:rPr lang="en-US" sz="2500" b="1" dirty="0">
                <a:solidFill>
                  <a:srgbClr val="0B293D"/>
                </a:solidFill>
                <a:latin typeface="Open Sans"/>
                <a:cs typeface="Open Sans"/>
              </a:rPr>
              <a:t>Features</a:t>
            </a:r>
            <a:endParaRPr sz="2500" b="1" dirty="0">
              <a:solidFill>
                <a:srgbClr val="0B293D"/>
              </a:solidFill>
              <a:latin typeface="Open Sans"/>
              <a:cs typeface="Open San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" y="0"/>
            <a:ext cx="9136901" cy="5143500"/>
          </a:xfrm>
          <a:prstGeom prst="rect">
            <a:avLst/>
          </a:prstGeom>
        </p:spPr>
      </p:pic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41046" y="488525"/>
            <a:ext cx="44741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500" dirty="0">
                <a:solidFill>
                  <a:srgbClr val="0B293D"/>
                </a:solidFill>
                <a:latin typeface="Open Sans"/>
                <a:cs typeface="Open Sans"/>
              </a:rPr>
              <a:t>How to get </a:t>
            </a:r>
            <a:r>
              <a:rPr lang="en-US" sz="2500" b="1" dirty="0">
                <a:solidFill>
                  <a:srgbClr val="0B293D"/>
                </a:solidFill>
                <a:latin typeface="Open Sans"/>
                <a:cs typeface="Open Sans"/>
              </a:rPr>
              <a:t>started</a:t>
            </a:r>
            <a:endParaRPr sz="2500" b="1" dirty="0">
              <a:solidFill>
                <a:srgbClr val="0B293D"/>
              </a:solidFill>
              <a:latin typeface="Open Sans"/>
              <a:cs typeface="Open Sans"/>
            </a:endParaRPr>
          </a:p>
        </p:txBody>
      </p:sp>
      <p:sp>
        <p:nvSpPr>
          <p:cNvPr id="8" name="Shape 117"/>
          <p:cNvSpPr txBox="1">
            <a:spLocks/>
          </p:cNvSpPr>
          <p:nvPr/>
        </p:nvSpPr>
        <p:spPr>
          <a:xfrm>
            <a:off x="1080884" y="1140257"/>
            <a:ext cx="4316442" cy="835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b="1" dirty="0">
                <a:solidFill>
                  <a:srgbClr val="0B293D"/>
                </a:solidFill>
                <a:latin typeface="Open Sans"/>
                <a:cs typeface="Open Sans"/>
              </a:rPr>
              <a:t>Onboard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Signup to </a:t>
            </a:r>
            <a:r>
              <a:rPr lang="en-US" sz="1200" dirty="0" err="1">
                <a:solidFill>
                  <a:srgbClr val="3C637C"/>
                </a:solidFill>
                <a:latin typeface="Open Sans"/>
                <a:cs typeface="Open Sans"/>
              </a:rPr>
              <a:t>Frischh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 Partnership </a:t>
            </a:r>
            <a:r>
              <a:rPr lang="en-US" sz="1200" dirty="0" smtClean="0">
                <a:solidFill>
                  <a:srgbClr val="3C637C"/>
                </a:solidFill>
                <a:latin typeface="Open Sans"/>
                <a:cs typeface="Open Sans"/>
                <a:hlinkClick r:id="rId4"/>
              </a:rPr>
              <a:t>www.frischh.com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  <a:hlinkClick r:id="rId4"/>
              </a:rPr>
              <a:t>/</a:t>
            </a:r>
            <a:r>
              <a:rPr lang="en-US" sz="1200" dirty="0" smtClean="0">
                <a:solidFill>
                  <a:srgbClr val="3C637C"/>
                </a:solidFill>
                <a:latin typeface="Open Sans"/>
                <a:cs typeface="Open Sans"/>
                <a:hlinkClick r:id="rId4"/>
              </a:rPr>
              <a:t>partners</a:t>
            </a:r>
            <a:r>
              <a:rPr lang="en-US" sz="1200" dirty="0" smtClean="0">
                <a:solidFill>
                  <a:srgbClr val="3C637C"/>
                </a:solidFill>
                <a:latin typeface="Open Sans"/>
                <a:cs typeface="Open Sans"/>
              </a:rPr>
              <a:t> and 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one of our sales representative will be in touch.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  <p:sp>
        <p:nvSpPr>
          <p:cNvPr id="10" name="Shape 117"/>
          <p:cNvSpPr txBox="1">
            <a:spLocks/>
          </p:cNvSpPr>
          <p:nvPr/>
        </p:nvSpPr>
        <p:spPr>
          <a:xfrm>
            <a:off x="1080884" y="1998733"/>
            <a:ext cx="4457549" cy="787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b="1" dirty="0">
                <a:solidFill>
                  <a:srgbClr val="0B293D"/>
                </a:solidFill>
                <a:latin typeface="Open Sans"/>
                <a:cs typeface="Open Sans"/>
              </a:rPr>
              <a:t>Setup Shop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You can build your own </a:t>
            </a:r>
            <a:r>
              <a:rPr lang="en-US" sz="1200" dirty="0" err="1">
                <a:solidFill>
                  <a:srgbClr val="3C637C"/>
                </a:solidFill>
                <a:latin typeface="Open Sans"/>
                <a:cs typeface="Open Sans"/>
              </a:rPr>
              <a:t>personalised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 catalogue by setting </a:t>
            </a:r>
            <a:r>
              <a:rPr lang="en-US" sz="1200" dirty="0" smtClean="0">
                <a:solidFill>
                  <a:srgbClr val="3C637C"/>
                </a:solidFill>
                <a:latin typeface="Open Sans"/>
                <a:cs typeface="Open Sans"/>
              </a:rPr>
              <a:t>up categories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, products and their specifications.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  <p:sp>
        <p:nvSpPr>
          <p:cNvPr id="11" name="Shape 117"/>
          <p:cNvSpPr txBox="1">
            <a:spLocks/>
          </p:cNvSpPr>
          <p:nvPr/>
        </p:nvSpPr>
        <p:spPr>
          <a:xfrm>
            <a:off x="1080884" y="2880252"/>
            <a:ext cx="4457549" cy="1000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b="1" dirty="0">
                <a:solidFill>
                  <a:srgbClr val="0B293D"/>
                </a:solidFill>
                <a:latin typeface="Open Sans"/>
                <a:cs typeface="Open Sans"/>
              </a:rPr>
              <a:t>Setup Bank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You need to setup the beneficiary bank account for getting </a:t>
            </a:r>
            <a:r>
              <a:rPr lang="en-US" sz="1200" dirty="0" smtClean="0">
                <a:solidFill>
                  <a:srgbClr val="3C637C"/>
                </a:solidFill>
                <a:latin typeface="Open Sans"/>
                <a:cs typeface="Open Sans"/>
              </a:rPr>
              <a:t>paid for 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all your subscriptions.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  <p:sp>
        <p:nvSpPr>
          <p:cNvPr id="9" name="Shape 117"/>
          <p:cNvSpPr txBox="1">
            <a:spLocks/>
          </p:cNvSpPr>
          <p:nvPr/>
        </p:nvSpPr>
        <p:spPr>
          <a:xfrm>
            <a:off x="1080884" y="3702968"/>
            <a:ext cx="4457549" cy="1000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b="1" dirty="0">
                <a:solidFill>
                  <a:srgbClr val="0B293D"/>
                </a:solidFill>
                <a:latin typeface="Open Sans"/>
                <a:cs typeface="Open Sans"/>
              </a:rPr>
              <a:t>Get Paid 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Enjoy your subscription payments every month for your net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MRR for entire consumer base.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xd-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" y="0"/>
            <a:ext cx="9136901" cy="5143500"/>
          </a:xfrm>
          <a:prstGeom prst="rect">
            <a:avLst/>
          </a:prstGeom>
        </p:spPr>
      </p:pic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7100" y="445025"/>
            <a:ext cx="913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fr-FR" sz="2500" dirty="0" err="1">
                <a:solidFill>
                  <a:srgbClr val="0B293D"/>
                </a:solidFill>
                <a:latin typeface="Open Sans"/>
                <a:cs typeface="Open Sans"/>
              </a:rPr>
              <a:t>Core</a:t>
            </a:r>
            <a:r>
              <a:rPr lang="fr-FR" sz="2500" dirty="0">
                <a:solidFill>
                  <a:srgbClr val="0B293D"/>
                </a:solidFill>
                <a:latin typeface="Open Sans"/>
                <a:cs typeface="Open Sans"/>
              </a:rPr>
              <a:t> Value </a:t>
            </a:r>
            <a:r>
              <a:rPr lang="fr-FR" sz="2500" b="1" dirty="0">
                <a:solidFill>
                  <a:srgbClr val="0B293D"/>
                </a:solidFill>
                <a:latin typeface="Open Sans"/>
                <a:cs typeface="Open Sans"/>
              </a:rPr>
              <a:t>Propositions </a:t>
            </a:r>
            <a:endParaRPr sz="2500" b="1" dirty="0">
              <a:solidFill>
                <a:srgbClr val="0B293D"/>
              </a:solidFill>
              <a:latin typeface="Open Sans"/>
              <a:cs typeface="Open San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xd-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" y="0"/>
            <a:ext cx="9136901" cy="5143500"/>
          </a:xfrm>
          <a:prstGeom prst="rect">
            <a:avLst/>
          </a:prstGeom>
        </p:spPr>
      </p:pic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446837" y="774305"/>
            <a:ext cx="806659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sz="2500" dirty="0" err="1">
                <a:solidFill>
                  <a:srgbClr val="0B293D"/>
                </a:solidFill>
                <a:latin typeface="Open Sans"/>
                <a:cs typeface="Open Sans"/>
              </a:rPr>
              <a:t>Cost</a:t>
            </a:r>
            <a:r>
              <a:rPr lang="de-DE" sz="2500" dirty="0">
                <a:solidFill>
                  <a:srgbClr val="0B293D"/>
                </a:solidFill>
                <a:latin typeface="Open Sans"/>
                <a:cs typeface="Open Sans"/>
              </a:rPr>
              <a:t> </a:t>
            </a:r>
            <a:r>
              <a:rPr lang="de-DE" sz="2500" b="1" dirty="0" err="1">
                <a:solidFill>
                  <a:srgbClr val="0B293D"/>
                </a:solidFill>
                <a:latin typeface="Open Sans"/>
                <a:cs typeface="Open Sans"/>
              </a:rPr>
              <a:t>Structure</a:t>
            </a:r>
            <a:endParaRPr lang="de-DE" sz="2500" b="1" dirty="0">
              <a:solidFill>
                <a:srgbClr val="0B293D"/>
              </a:solidFill>
              <a:latin typeface="Open Sans"/>
              <a:cs typeface="Open Sans"/>
            </a:endParaRPr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446837" y="1264685"/>
            <a:ext cx="8360564" cy="616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200" dirty="0" err="1">
                <a:solidFill>
                  <a:srgbClr val="3C637C"/>
                </a:solidFill>
                <a:latin typeface="Open Sans"/>
                <a:cs typeface="Open Sans"/>
              </a:rPr>
              <a:t>Frischh</a:t>
            </a:r>
            <a:r>
              <a:rPr lang="en-US" sz="1200" dirty="0">
                <a:solidFill>
                  <a:srgbClr val="3C637C"/>
                </a:solidFill>
                <a:latin typeface="Open Sans"/>
                <a:cs typeface="Open Sans"/>
              </a:rPr>
              <a:t> uses Hyper Local revenue share business model powered by logistics of shopper network.</a:t>
            </a:r>
            <a:endParaRPr lang="en-US" sz="1200" dirty="0">
              <a:solidFill>
                <a:srgbClr val="3C637C"/>
              </a:solidFill>
              <a:latin typeface="Open Sans"/>
              <a:cs typeface="Open San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DEX-1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6901" cy="5143500"/>
          </a:xfrm>
          <a:prstGeom prst="rect">
            <a:avLst/>
          </a:prstGeom>
        </p:spPr>
      </p:pic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923164" y="1753035"/>
            <a:ext cx="3933256" cy="4733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0B293D"/>
                </a:solidFill>
                <a:latin typeface="Open Sans"/>
                <a:cs typeface="Open Sans"/>
              </a:rPr>
              <a:t>Contact </a:t>
            </a:r>
            <a:r>
              <a:rPr lang="en" sz="2500" b="1" dirty="0">
                <a:solidFill>
                  <a:srgbClr val="0B293D"/>
                </a:solidFill>
                <a:latin typeface="Open Sans"/>
                <a:cs typeface="Open Sans"/>
              </a:rPr>
              <a:t>Us</a:t>
            </a:r>
            <a:endParaRPr sz="2500" b="1" dirty="0">
              <a:solidFill>
                <a:srgbClr val="0B293D"/>
              </a:solidFill>
              <a:latin typeface="Open Sans"/>
              <a:cs typeface="Open Sans"/>
            </a:endParaRPr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923164" y="2602867"/>
            <a:ext cx="5873472" cy="7266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rgbClr val="0B293D"/>
                </a:solidFill>
                <a:latin typeface="Open Sans"/>
                <a:cs typeface="Open Sans"/>
              </a:rPr>
              <a:t>For any queries and inquiry, please send us a note at </a:t>
            </a:r>
            <a:endParaRPr lang="en-US" sz="1400" dirty="0">
              <a:solidFill>
                <a:srgbClr val="0B293D"/>
              </a:solidFill>
              <a:latin typeface="Open Sans"/>
              <a:cs typeface="Open Sans"/>
            </a:endParaRPr>
          </a:p>
          <a:p>
            <a:pPr marL="0" lvl="0" indent="0">
              <a:lnSpc>
                <a:spcPct val="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 smtClean="0">
                <a:solidFill>
                  <a:srgbClr val="0B293D"/>
                </a:solidFill>
                <a:latin typeface="Open Sans"/>
                <a:cs typeface="Open Sans"/>
              </a:rPr>
              <a:t>support@frischh.com</a:t>
            </a:r>
            <a:endParaRPr sz="2300" b="1" dirty="0">
              <a:solidFill>
                <a:srgbClr val="0B293D"/>
              </a:solidFill>
              <a:latin typeface="Open Sans"/>
              <a:cs typeface="Open San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</TotalTime>
  <Words>239</Words>
  <Application>Microsoft Macintosh PowerPoint</Application>
  <PresentationFormat>On-screen Show (16:9)</PresentationFormat>
  <Paragraphs>32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Simple Light</vt:lpstr>
      <vt:lpstr>PowerPoint Presentation</vt:lpstr>
      <vt:lpstr>The Reality</vt:lpstr>
      <vt:lpstr>A Transformation</vt:lpstr>
      <vt:lpstr>How Friscch Works</vt:lpstr>
      <vt:lpstr>Key Features</vt:lpstr>
      <vt:lpstr>How to get started</vt:lpstr>
      <vt:lpstr>Core Value Propositions </vt:lpstr>
      <vt:lpstr>Cost Structure</vt:lpstr>
      <vt:lpstr>Contact Us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Frischh</dc:title>
  <cp:lastModifiedBy>sajeer arakka</cp:lastModifiedBy>
  <cp:revision>31</cp:revision>
  <dcterms:modified xsi:type="dcterms:W3CDTF">2018-02-15T04:57:40Z</dcterms:modified>
</cp:coreProperties>
</file>